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F154C-BABA-412A-94A0-4CF3F5A05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DEAD4F-94CA-4F0B-B542-12FA7F1D9E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768C-EFE6-4052-BA78-E3B0A49D1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F38F7-7F84-4C68-9B01-7501B6D7C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75A254-39E1-4467-86E6-45D02ABEA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8167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70823-EA2C-4BAE-B37E-DA184AA2A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D5EE36-AC86-415A-959A-628B7FF0A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95157-964E-4C93-BDBC-00FE8C79C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10EBA-B211-4C74-985B-3F874B281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6150-FA87-48C9-B61A-F53EF02D4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883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312D90-6613-4FDD-B40A-64A2DE1851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1FDF4C-3201-4794-8A48-EDF56189D0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62846-5C31-4FBA-8B02-FBE10CB58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0EB2A-1660-4EFE-82B8-EA5BB3079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6E40E-9228-49B1-9A51-9A66A5569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449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75B57-2533-4AA3-87BF-F4EA07D32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215B0-4EEF-4130-9E0D-724D60B01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89130-B2E3-449E-AB12-32A819B1D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3DBC0-1730-42A1-88EF-1D70A424A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15B1C-B6B8-41C7-AD3F-EC440EA70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244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848A9-9885-46BE-A8E2-A9DC4A9AC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0F245-42B4-42F5-854D-40E6BA311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8555B-D038-4668-834B-5B347EB35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0A8AF-53CF-4ACD-9E0A-DA9969415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1ADFF-F9A1-4BD8-85A2-1ACA3DF41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55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CA433-FF28-4004-BA9B-FE3CD3B9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5B261-0F83-4579-93B8-D1EACE92A4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396F52-25F3-4604-9FE7-BB59CB43C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E3062-6389-41FF-AE60-621A8DF6B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7DC9B-3E38-4385-AB7D-AD4B42DD5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D26CA0-A704-4E68-83E1-1DA8454C1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6269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63597-74AC-44B0-8DD6-03D4A888C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FB8ED-A412-41A9-AC4E-7C0F5DCEE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51D99F-4D4D-4F7C-AEAF-2C9F7A3B3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659CB8-A6EF-4D5D-BC93-EB15F4938F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5D92EA-063D-4188-A3ED-89A48109B2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945E45-83DB-4CE7-BB93-ED63D6B7E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4BA253-0158-4909-9BBB-AAA48340B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BE464B-DA24-4332-870A-A2148CAD3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413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C9FF6-9B24-44F0-A12F-7993A30AC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861935-E3E2-4F29-8212-E03183CF9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074564-A3DC-4F27-A869-C632E7A26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1D57DB-2AD9-43D3-A7E0-0025560F7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690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8292E-80B4-4196-B4A8-1A0F7EBD9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E5AABD-5391-4231-91DD-74DFDD492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A6968F-F788-49B3-8149-C6AC7221D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162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E49F6-20FB-411B-93C1-3895430B2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0AE14-EB65-4A40-A499-5295F33DF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0FA742-FD19-47D3-BF7B-C7BFA58B23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71F53-BF02-4A80-951A-9B7D3007F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32C8E-E833-4AD8-A19B-C63DED867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31448-9191-437C-9C9C-A0DF8FA5A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6616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ED5B3-1866-46B6-A392-5851B6E0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45FB6C-390C-4168-AF18-83560ABBBD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E00FF-CCE1-4F03-A429-44490D4B9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1E0B50-71F2-4567-B3EC-B0D2F6D79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329AF-89E1-44AB-9D58-A38ACDB4F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42538-27FA-4729-AA0E-459368324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368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C4C39-ABDC-4BF4-9784-55BD277BA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04A0E-A1E5-42AD-B574-AF3813331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41A88-9365-4526-B924-A9155C8FDB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1DF9D-70EE-45DC-9805-5B76DE5E5358}" type="datetimeFigureOut">
              <a:rPr lang="en-IN" smtClean="0"/>
              <a:t>13-04-2025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BECD2-D8B4-4DE8-81A5-5D9EA162F8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53943-873D-43DA-8B31-1421AD90F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6E2F-C9E6-4800-BE87-E486CD614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949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FBA635-2D03-4D71-9F04-C1C006681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27" y="203276"/>
            <a:ext cx="11470546" cy="64514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14680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Ahin Roy</dc:creator>
  <cp:lastModifiedBy>Ahin Roy</cp:lastModifiedBy>
  <cp:revision>2</cp:revision>
  <dcterms:created xsi:type="dcterms:W3CDTF">2025-04-13T15:54:48Z</dcterms:created>
  <dcterms:modified xsi:type="dcterms:W3CDTF">2025-04-13T16:36:46Z</dcterms:modified>
</cp:coreProperties>
</file>

<file path=docProps/thumbnail.jpeg>
</file>